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3" roundtripDataSignature="AMtx7mhFxOBFqtsTO0Lb0JhXLHiZMRd/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3.xml"/><Relationship Id="rId22" Type="http://schemas.openxmlformats.org/officeDocument/2006/relationships/slide" Target="/ppt/slides/slide4.xml"/><Relationship Id="rId21" Type="http://schemas.openxmlformats.org/officeDocument/2006/relationships/image" Target="../media/image7.png"/><Relationship Id="rId24" Type="http://schemas.openxmlformats.org/officeDocument/2006/relationships/slide" Target="/ppt/slides/slide5.xml"/><Relationship Id="rId2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Relationship Id="rId26" Type="http://schemas.openxmlformats.org/officeDocument/2006/relationships/slide" Target="/ppt/slides/slide6.xml"/><Relationship Id="rId25" Type="http://schemas.openxmlformats.org/officeDocument/2006/relationships/image" Target="../media/image9.png"/><Relationship Id="rId28" Type="http://schemas.openxmlformats.org/officeDocument/2006/relationships/slide" Target="/ppt/slides/slide7.xml"/><Relationship Id="rId27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29" Type="http://schemas.openxmlformats.org/officeDocument/2006/relationships/image" Target="../media/image5.png"/><Relationship Id="rId7" Type="http://schemas.openxmlformats.org/officeDocument/2006/relationships/image" Target="../media/image19.png"/><Relationship Id="rId8" Type="http://schemas.openxmlformats.org/officeDocument/2006/relationships/image" Target="../media/image2.png"/><Relationship Id="rId30" Type="http://schemas.openxmlformats.org/officeDocument/2006/relationships/image" Target="../media/image21.png"/><Relationship Id="rId11" Type="http://schemas.openxmlformats.org/officeDocument/2006/relationships/image" Target="../media/image6.gif"/><Relationship Id="rId10" Type="http://schemas.openxmlformats.org/officeDocument/2006/relationships/image" Target="../media/image17.gif"/><Relationship Id="rId13" Type="http://schemas.openxmlformats.org/officeDocument/2006/relationships/image" Target="../media/image20.png"/><Relationship Id="rId12" Type="http://schemas.openxmlformats.org/officeDocument/2006/relationships/image" Target="../media/image18.gif"/><Relationship Id="rId15" Type="http://schemas.openxmlformats.org/officeDocument/2006/relationships/slide" Target="/ppt/slides/slide8.xml"/><Relationship Id="rId14" Type="http://schemas.openxmlformats.org/officeDocument/2006/relationships/image" Target="../media/image8.gif"/><Relationship Id="rId17" Type="http://schemas.openxmlformats.org/officeDocument/2006/relationships/image" Target="../media/image10.png"/><Relationship Id="rId16" Type="http://schemas.openxmlformats.org/officeDocument/2006/relationships/image" Target="../media/image25.png"/><Relationship Id="rId19" Type="http://schemas.openxmlformats.org/officeDocument/2006/relationships/image" Target="../media/image15.png"/><Relationship Id="rId18" Type="http://schemas.openxmlformats.org/officeDocument/2006/relationships/slide" Target="/ppt/slides/slide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Relationship Id="rId4" Type="http://schemas.openxmlformats.org/officeDocument/2006/relationships/slide" Target="/ppt/slides/slide1.xml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slide" Target="/ppt/slides/slide1.xml"/><Relationship Id="rId5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slide" Target="/ppt/slides/slide1.xml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slide" Target="/ppt/slides/slide1.xml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slide" Target="/ppt/slides/slide1.xml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slide" Target="/ppt/slides/slide1.xml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1" y="948"/>
            <a:ext cx="12187269" cy="685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8199" y="739513"/>
            <a:ext cx="2651990" cy="265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54326" y="1090663"/>
            <a:ext cx="2639810" cy="263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30378" y="738002"/>
            <a:ext cx="2639810" cy="2645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05959" y="3020060"/>
            <a:ext cx="2651990" cy="265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00992" y="3371485"/>
            <a:ext cx="2639810" cy="263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874994" y="3018790"/>
            <a:ext cx="2651990" cy="265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91968" y="1101452"/>
            <a:ext cx="1168595" cy="116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12703" y="883975"/>
            <a:ext cx="1061107" cy="1061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888250" y="1738168"/>
            <a:ext cx="1127571" cy="1127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04691" y="-974833"/>
            <a:ext cx="1761897" cy="605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237939" y="5085116"/>
            <a:ext cx="647700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>
            <a:hlinkClick action="ppaction://hlinksldjump" r:id="rId15"/>
          </p:cNvPr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1003419" y="5852160"/>
            <a:ext cx="1180821" cy="998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-12703" y="-671549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>
            <a:hlinkClick action="ppaction://hlinksldjump" r:id="rId18"/>
          </p:cNvPr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658199" y="739513"/>
            <a:ext cx="2651990" cy="265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>
            <a:hlinkClick action="ppaction://hlinksldjump" r:id="rId20"/>
          </p:cNvPr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954326" y="1090663"/>
            <a:ext cx="2633741" cy="263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>
            <a:hlinkClick action="ppaction://hlinksldjump" r:id="rId22"/>
          </p:cNvPr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9230378" y="738002"/>
            <a:ext cx="2639810" cy="263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>
            <a:hlinkClick action="ppaction://hlinksldjump" r:id="rId24"/>
          </p:cNvPr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4305959" y="3020060"/>
            <a:ext cx="2651990" cy="265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>
            <a:hlinkClick action="ppaction://hlinksldjump" r:id="rId26"/>
          </p:cNvPr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6600992" y="3381011"/>
            <a:ext cx="2633741" cy="263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>
            <a:hlinkClick action="ppaction://hlinksldjump" r:id="rId28"/>
          </p:cNvPr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8874994" y="3018790"/>
            <a:ext cx="2651990" cy="2651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/>
          <p:nvPr/>
        </p:nvSpPr>
        <p:spPr>
          <a:xfrm>
            <a:off x="4267200" y="704850"/>
            <a:ext cx="7677150" cy="5334000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/>
          <p:nvPr/>
        </p:nvSpPr>
        <p:spPr>
          <a:xfrm>
            <a:off x="834572" y="410935"/>
            <a:ext cx="10522857" cy="2227943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002060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1 ?</a:t>
            </a: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829227" y="2832623"/>
            <a:ext cx="10522857" cy="2227943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7030A0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Đáp án 1</a:t>
            </a:r>
            <a:endParaRPr/>
          </a:p>
        </p:txBody>
      </p:sp>
      <p:pic>
        <p:nvPicPr>
          <p:cNvPr id="111" name="Google Shape;111;p2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53600" y="5388205"/>
            <a:ext cx="2400300" cy="1468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>
            <a:off x="834572" y="410935"/>
            <a:ext cx="10522857" cy="2227943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002060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Câu hỏi 2 ?</a:t>
            </a:r>
            <a:endParaRPr/>
          </a:p>
        </p:txBody>
      </p:sp>
      <p:sp>
        <p:nvSpPr>
          <p:cNvPr id="117" name="Google Shape;117;p3"/>
          <p:cNvSpPr/>
          <p:nvPr/>
        </p:nvSpPr>
        <p:spPr>
          <a:xfrm>
            <a:off x="829227" y="2832623"/>
            <a:ext cx="10522857" cy="2227943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7030A0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Đáp án 2</a:t>
            </a:r>
            <a:endParaRPr/>
          </a:p>
        </p:txBody>
      </p:sp>
      <p:pic>
        <p:nvPicPr>
          <p:cNvPr id="118" name="Google Shape;118;p3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53600" y="5388205"/>
            <a:ext cx="2400300" cy="1468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/>
          <p:nvPr/>
        </p:nvSpPr>
        <p:spPr>
          <a:xfrm>
            <a:off x="834572" y="410935"/>
            <a:ext cx="10522857" cy="2227943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002060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Câu hỏi 3 ?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829227" y="2832623"/>
            <a:ext cx="10522857" cy="2227943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7030A0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Đáp án 3</a:t>
            </a:r>
            <a:endParaRPr/>
          </a:p>
        </p:txBody>
      </p:sp>
      <p:pic>
        <p:nvPicPr>
          <p:cNvPr id="125" name="Google Shape;125;p4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53600" y="5388205"/>
            <a:ext cx="2400300" cy="1468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>
            <a:off x="834572" y="410935"/>
            <a:ext cx="10522857" cy="2227943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002060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Câu hỏi 4 ?</a:t>
            </a:r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829227" y="2832623"/>
            <a:ext cx="10522857" cy="2227943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7030A0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Đáp án 4</a:t>
            </a:r>
            <a:endParaRPr/>
          </a:p>
        </p:txBody>
      </p:sp>
      <p:pic>
        <p:nvPicPr>
          <p:cNvPr id="132" name="Google Shape;132;p5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53600" y="5388205"/>
            <a:ext cx="2400300" cy="1468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/>
          <p:nvPr/>
        </p:nvSpPr>
        <p:spPr>
          <a:xfrm>
            <a:off x="834572" y="410935"/>
            <a:ext cx="10522857" cy="2227943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002060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Câu hỏi 5 ?</a:t>
            </a: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829227" y="2832623"/>
            <a:ext cx="10522857" cy="2227943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7030A0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Đáp án 5</a:t>
            </a:r>
            <a:endParaRPr/>
          </a:p>
        </p:txBody>
      </p:sp>
      <p:pic>
        <p:nvPicPr>
          <p:cNvPr id="139" name="Google Shape;139;p6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53600" y="5388205"/>
            <a:ext cx="2400300" cy="1468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/>
          <p:nvPr/>
        </p:nvSpPr>
        <p:spPr>
          <a:xfrm>
            <a:off x="834572" y="410935"/>
            <a:ext cx="10522857" cy="2227943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002060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Câu hỏi 6 ?</a:t>
            </a:r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829227" y="2832623"/>
            <a:ext cx="10522857" cy="2227943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7030A0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Đáp án 6</a:t>
            </a:r>
            <a:endParaRPr/>
          </a:p>
        </p:txBody>
      </p:sp>
      <p:pic>
        <p:nvPicPr>
          <p:cNvPr id="146" name="Google Shape;146;p7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53600" y="5388205"/>
            <a:ext cx="2400300" cy="1468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/>
          <p:nvPr>
            <p:ph type="title"/>
          </p:nvPr>
        </p:nvSpPr>
        <p:spPr>
          <a:xfrm>
            <a:off x="1199284" y="2766219"/>
            <a:ext cx="979343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Làm tiếp nội dung bài học vào đây bạn nhé!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2018-10-29T09:59:25Z</dcterms:created>
  <dc:creator>TRO GIANG</dc:creator>
</cp:coreProperties>
</file>